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2"/>
    <p:sldId id="269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277" r:id="rId14"/>
    <p:sldId id="279" r:id="rId15"/>
    <p:sldId id="284" r:id="rId16"/>
    <p:sldId id="285" r:id="rId17"/>
    <p:sldId id="286" r:id="rId18"/>
    <p:sldId id="287" r:id="rId19"/>
    <p:sldId id="293" r:id="rId20"/>
    <p:sldId id="294" r:id="rId21"/>
    <p:sldId id="295" r:id="rId22"/>
    <p:sldId id="296" r:id="rId23"/>
    <p:sldId id="297" r:id="rId24"/>
    <p:sldId id="298" r:id="rId25"/>
    <p:sldId id="314" r:id="rId26"/>
    <p:sldId id="319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/>
    <p:restoredTop sz="94737"/>
  </p:normalViewPr>
  <p:slideViewPr>
    <p:cSldViewPr snapToGrid="0" snapToObjects="1">
      <p:cViewPr varScale="1">
        <p:scale>
          <a:sx n="84" d="100"/>
          <a:sy n="84" d="100"/>
        </p:scale>
        <p:origin x="17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12/03/18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12/03/18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12/03/18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12/03/18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12/03/18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12/03/18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12/03/18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12/03/18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12/03/18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12/03/18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12/03/18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12/03/18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l="1833" t="-236" r="9501" b="236"/>
          <a:stretch/>
        </p:blipFill>
        <p:spPr>
          <a:xfrm>
            <a:off x="320040" y="175844"/>
            <a:ext cx="810768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r="3166" b="6106"/>
          <a:stretch/>
        </p:blipFill>
        <p:spPr>
          <a:xfrm>
            <a:off x="0" y="328245"/>
            <a:ext cx="8854440" cy="607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79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r="3333" b="6106"/>
          <a:stretch/>
        </p:blipFill>
        <p:spPr>
          <a:xfrm>
            <a:off x="0" y="373965"/>
            <a:ext cx="8839200" cy="607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3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r="12333" b="2100"/>
          <a:stretch/>
        </p:blipFill>
        <p:spPr>
          <a:xfrm>
            <a:off x="274320" y="114885"/>
            <a:ext cx="8016240" cy="633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12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r="8333"/>
          <a:stretch/>
        </p:blipFill>
        <p:spPr>
          <a:xfrm>
            <a:off x="0" y="206324"/>
            <a:ext cx="8610600" cy="664386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r="1500" b="6342"/>
          <a:stretch/>
        </p:blipFill>
        <p:spPr>
          <a:xfrm>
            <a:off x="0" y="450165"/>
            <a:ext cx="9006840" cy="60573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r="1333" b="6813"/>
          <a:stretch/>
        </p:blipFill>
        <p:spPr>
          <a:xfrm>
            <a:off x="0" y="343485"/>
            <a:ext cx="9022080" cy="60268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r="1166" b="6813"/>
          <a:stretch/>
        </p:blipFill>
        <p:spPr>
          <a:xfrm>
            <a:off x="0" y="450165"/>
            <a:ext cx="9037320" cy="60268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b="6813"/>
          <a:stretch/>
        </p:blipFill>
        <p:spPr>
          <a:xfrm>
            <a:off x="0" y="434925"/>
            <a:ext cx="9144000" cy="602683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r="1666" b="6106"/>
          <a:stretch/>
        </p:blipFill>
        <p:spPr>
          <a:xfrm>
            <a:off x="0" y="419685"/>
            <a:ext cx="8991600" cy="607255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b="7049"/>
          <a:stretch/>
        </p:blipFill>
        <p:spPr>
          <a:xfrm>
            <a:off x="0" y="297765"/>
            <a:ext cx="9144000" cy="60115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r="8000"/>
          <a:stretch/>
        </p:blipFill>
        <p:spPr>
          <a:xfrm>
            <a:off x="182880" y="145364"/>
            <a:ext cx="841248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r="2833" b="6342"/>
          <a:stretch/>
        </p:blipFill>
        <p:spPr>
          <a:xfrm>
            <a:off x="0" y="313005"/>
            <a:ext cx="8884920" cy="605731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r="2500" b="6106"/>
          <a:stretch/>
        </p:blipFill>
        <p:spPr>
          <a:xfrm>
            <a:off x="0" y="313005"/>
            <a:ext cx="8915400" cy="607255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b="6106"/>
          <a:stretch/>
        </p:blipFill>
        <p:spPr>
          <a:xfrm>
            <a:off x="0" y="282525"/>
            <a:ext cx="9144000" cy="607255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b="6106"/>
          <a:stretch/>
        </p:blipFill>
        <p:spPr>
          <a:xfrm>
            <a:off x="0" y="297765"/>
            <a:ext cx="9144000" cy="607255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r="2000" b="5870"/>
          <a:stretch/>
        </p:blipFill>
        <p:spPr>
          <a:xfrm>
            <a:off x="0" y="206325"/>
            <a:ext cx="8961120" cy="608779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r="8333" b="1865"/>
          <a:stretch/>
        </p:blipFill>
        <p:spPr>
          <a:xfrm>
            <a:off x="137160" y="206325"/>
            <a:ext cx="8382000" cy="634687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r="1166" b="6342"/>
          <a:stretch/>
        </p:blipFill>
        <p:spPr>
          <a:xfrm>
            <a:off x="106680" y="343485"/>
            <a:ext cx="9037320" cy="605731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E2CE85-2C9E-3C49-BF6D-11F6D95BF6F1}"/>
              </a:ext>
            </a:extLst>
          </p:cNvPr>
          <p:cNvSpPr txBox="1"/>
          <p:nvPr/>
        </p:nvSpPr>
        <p:spPr>
          <a:xfrm>
            <a:off x="807720" y="441960"/>
            <a:ext cx="6864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halkboard SE" panose="03050602040202020205" pitchFamily="66" charset="77"/>
              </a:rPr>
              <a:t>Time Complexity Analysis of Iterative Programs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800A8C-23F1-7C49-A05D-0654372D41C0}"/>
              </a:ext>
            </a:extLst>
          </p:cNvPr>
          <p:cNvSpPr/>
          <p:nvPr/>
        </p:nvSpPr>
        <p:spPr>
          <a:xfrm>
            <a:off x="936596" y="1271676"/>
            <a:ext cx="6736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A()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{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(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=1 to n)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&lt;&lt;”Rain”;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F2C6AA-D0AE-784A-9403-4FBB20E70A2C}"/>
              </a:ext>
            </a:extLst>
          </p:cNvPr>
          <p:cNvCxnSpPr/>
          <p:nvPr/>
        </p:nvCxnSpPr>
        <p:spPr>
          <a:xfrm>
            <a:off x="814676" y="3337560"/>
            <a:ext cx="6979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7D6ED05-9030-9A44-BE42-B3EB0F7DC086}"/>
              </a:ext>
            </a:extLst>
          </p:cNvPr>
          <p:cNvSpPr txBox="1"/>
          <p:nvPr/>
        </p:nvSpPr>
        <p:spPr>
          <a:xfrm>
            <a:off x="936596" y="3576038"/>
            <a:ext cx="198785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A() </a:t>
            </a:r>
          </a:p>
          <a:p>
            <a:r>
              <a:rPr lang="en-US" sz="2000" dirty="0"/>
              <a:t>{ </a:t>
            </a:r>
            <a:r>
              <a:rPr lang="en-US" sz="2000" dirty="0" err="1"/>
              <a:t>i</a:t>
            </a:r>
            <a:r>
              <a:rPr lang="en-US" sz="2000" dirty="0"/>
              <a:t>=1 ; s=1;</a:t>
            </a:r>
          </a:p>
          <a:p>
            <a:r>
              <a:rPr lang="en-US" sz="2000" dirty="0"/>
              <a:t>  while(s&lt;= n)</a:t>
            </a:r>
          </a:p>
          <a:p>
            <a:r>
              <a:rPr lang="en-US" sz="2000" dirty="0"/>
              <a:t>    {</a:t>
            </a:r>
          </a:p>
          <a:p>
            <a:r>
              <a:rPr lang="en-US" sz="2000" dirty="0"/>
              <a:t>       </a:t>
            </a:r>
            <a:r>
              <a:rPr lang="en-US" sz="2000" dirty="0" err="1"/>
              <a:t>i</a:t>
            </a:r>
            <a:r>
              <a:rPr lang="en-US" sz="2000" dirty="0"/>
              <a:t>++;</a:t>
            </a:r>
          </a:p>
          <a:p>
            <a:r>
              <a:rPr lang="en-US" sz="2000" dirty="0"/>
              <a:t>       s=</a:t>
            </a:r>
            <a:r>
              <a:rPr lang="en-US" sz="2000" dirty="0" err="1"/>
              <a:t>s+i</a:t>
            </a:r>
            <a:r>
              <a:rPr lang="en-US" sz="2000" dirty="0"/>
              <a:t>;</a:t>
            </a:r>
          </a:p>
          <a:p>
            <a:r>
              <a:rPr lang="en-US" sz="2000" dirty="0"/>
              <a:t>       </a:t>
            </a:r>
            <a:r>
              <a:rPr lang="en-US" sz="2000" dirty="0" err="1"/>
              <a:t>cout</a:t>
            </a:r>
            <a:r>
              <a:rPr lang="en-US" sz="2000" dirty="0"/>
              <a:t>&lt;&lt;”rain”;</a:t>
            </a:r>
          </a:p>
          <a:p>
            <a:r>
              <a:rPr lang="en-US" sz="2000" dirty="0"/>
              <a:t>     }</a:t>
            </a:r>
          </a:p>
          <a:p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08600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F8BAAF-2CBF-A044-B33B-C0164427CD0F}"/>
              </a:ext>
            </a:extLst>
          </p:cNvPr>
          <p:cNvSpPr/>
          <p:nvPr/>
        </p:nvSpPr>
        <p:spPr>
          <a:xfrm>
            <a:off x="868680" y="745480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A()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{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i,j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(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=1 to n)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For (j=1 to n)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&lt;&lt;”rain”;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A()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{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=1;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(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=1 ; i</a:t>
            </a:r>
            <a:r>
              <a:rPr lang="en-US" sz="20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&lt;= n;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++)</a:t>
            </a:r>
          </a:p>
          <a:p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&lt;&lt; “rain”;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27FDC31-B5D6-4F4B-9238-3B1DF1BB359E}"/>
              </a:ext>
            </a:extLst>
          </p:cNvPr>
          <p:cNvCxnSpPr/>
          <p:nvPr/>
        </p:nvCxnSpPr>
        <p:spPr>
          <a:xfrm>
            <a:off x="814676" y="3337560"/>
            <a:ext cx="6979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893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71ADBC-8FA3-EA48-B67F-750E4BF9561D}"/>
              </a:ext>
            </a:extLst>
          </p:cNvPr>
          <p:cNvSpPr/>
          <p:nvPr/>
        </p:nvSpPr>
        <p:spPr>
          <a:xfrm>
            <a:off x="1112520" y="763399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A()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{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i,j,k,n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For (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=1;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&lt;=n ; 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++)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{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For (j=1 ; j&lt;=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;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j++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{    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for (k=1 ; k &lt;= 100 ; k++)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&lt;&lt;”rain”;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}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}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9703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t="1" r="8333" b="922"/>
          <a:stretch/>
        </p:blipFill>
        <p:spPr>
          <a:xfrm>
            <a:off x="137160" y="160604"/>
            <a:ext cx="8382000" cy="640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05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14EF75-1B88-7B45-8FE1-BC9B16BE6E61}"/>
              </a:ext>
            </a:extLst>
          </p:cNvPr>
          <p:cNvSpPr/>
          <p:nvPr/>
        </p:nvSpPr>
        <p:spPr>
          <a:xfrm>
            <a:off x="1097280" y="76206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A()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{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 , k , n;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for (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=1 ;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&lt;= n ;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++)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{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for ( j =1 ; j&lt;= i</a:t>
            </a:r>
            <a:r>
              <a:rPr lang="en-US" sz="20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;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j++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{ 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for ( k=1 ; k &lt;= n/2; k++)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&lt;&lt;”rain”;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}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}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67803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EB65D6-5341-FE4F-96AC-2BC504EFE217}"/>
              </a:ext>
            </a:extLst>
          </p:cNvPr>
          <p:cNvSpPr/>
          <p:nvPr/>
        </p:nvSpPr>
        <p:spPr>
          <a:xfrm>
            <a:off x="1143000" y="622221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A()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{  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For (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1 ;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&lt; n ;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*2)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&lt;&lt;”rain”;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A()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{ 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j , k;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For (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n/2 ;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&lt;=n ;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++)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For ( j = 1 ; j&lt;= n/2 ;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j++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For ( k = 1 ; k &lt;= n ; k=k*2)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&lt;&lt;”rain”;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15734A9-51DA-684B-8A76-D42746EA86EE}"/>
              </a:ext>
            </a:extLst>
          </p:cNvPr>
          <p:cNvCxnSpPr/>
          <p:nvPr/>
        </p:nvCxnSpPr>
        <p:spPr>
          <a:xfrm>
            <a:off x="1028036" y="2956560"/>
            <a:ext cx="6979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009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853ECF-1902-3142-9189-C5E7E7CC7E28}"/>
              </a:ext>
            </a:extLst>
          </p:cNvPr>
          <p:cNvSpPr/>
          <p:nvPr/>
        </p:nvSpPr>
        <p:spPr>
          <a:xfrm>
            <a:off x="960120" y="575161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A()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{ 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j , k;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For (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n/2 ;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&lt;=n ;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++)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For ( j = 1 ; j&lt;= n ; j= 2*j)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For ( k = 1 ; k &lt;= n ; k=k*2)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&lt;&lt;”rain”;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Assume n&gt;=2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A()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{ while (n&gt;1)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n=n/2;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0FB3AA6-9FF2-2549-942B-289957366F63}"/>
              </a:ext>
            </a:extLst>
          </p:cNvPr>
          <p:cNvCxnSpPr/>
          <p:nvPr/>
        </p:nvCxnSpPr>
        <p:spPr>
          <a:xfrm>
            <a:off x="960120" y="3230880"/>
            <a:ext cx="6979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549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F0B74B-7FF1-3249-863C-09DCD493B3BA}"/>
              </a:ext>
            </a:extLst>
          </p:cNvPr>
          <p:cNvSpPr/>
          <p:nvPr/>
        </p:nvSpPr>
        <p:spPr>
          <a:xfrm>
            <a:off x="883920" y="101393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A()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{ for (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1 ;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&lt;=n ;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++)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For (j=1 ; j&lt;=n; j=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j+i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&lt;&lt;”rain”;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13249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D7FCF5-22D5-9346-ABD2-AE40D179C295}"/>
              </a:ext>
            </a:extLst>
          </p:cNvPr>
          <p:cNvSpPr/>
          <p:nvPr/>
        </p:nvSpPr>
        <p:spPr>
          <a:xfrm>
            <a:off x="1234440" y="489079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A()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{   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n=2</a:t>
            </a:r>
            <a:r>
              <a:rPr lang="en-US" sz="20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2^k  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(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=1 ;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&lt;=n ;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++)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{  j=2;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While (j&lt;=n)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{   j= j</a:t>
            </a:r>
            <a:r>
              <a:rPr lang="en-US" sz="20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2;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&lt;&lt;”rain”;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}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}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6880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r="1666" b="6577"/>
          <a:stretch/>
        </p:blipFill>
        <p:spPr>
          <a:xfrm>
            <a:off x="0" y="358725"/>
            <a:ext cx="8991600" cy="604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5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b="6577"/>
          <a:stretch/>
        </p:blipFill>
        <p:spPr>
          <a:xfrm>
            <a:off x="0" y="358725"/>
            <a:ext cx="9144000" cy="604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7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r="2334" b="7284"/>
          <a:stretch/>
        </p:blipFill>
        <p:spPr>
          <a:xfrm>
            <a:off x="0" y="389205"/>
            <a:ext cx="8930640" cy="599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2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r="1666" b="6342"/>
          <a:stretch/>
        </p:blipFill>
        <p:spPr>
          <a:xfrm>
            <a:off x="0" y="358725"/>
            <a:ext cx="8991600" cy="605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r="1333" b="6106"/>
          <a:stretch/>
        </p:blipFill>
        <p:spPr>
          <a:xfrm>
            <a:off x="121920" y="313005"/>
            <a:ext cx="9022080" cy="607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85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r="1666" b="6106"/>
          <a:stretch/>
        </p:blipFill>
        <p:spPr>
          <a:xfrm>
            <a:off x="0" y="313005"/>
            <a:ext cx="8991600" cy="607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39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409</Words>
  <Application>Microsoft Macintosh PowerPoint</Application>
  <PresentationFormat>On-screen Show (4:3)</PresentationFormat>
  <Paragraphs>105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Chalkboard SE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Musaab Alaziz</cp:lastModifiedBy>
  <cp:revision>6</cp:revision>
  <dcterms:created xsi:type="dcterms:W3CDTF">2018-03-12T12:52:35Z</dcterms:created>
  <dcterms:modified xsi:type="dcterms:W3CDTF">2018-03-12T19:08:53Z</dcterms:modified>
  <cp:category/>
</cp:coreProperties>
</file>